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6" r:id="rId3"/>
    <p:sldId id="257" r:id="rId4"/>
    <p:sldId id="260" r:id="rId5"/>
    <p:sldId id="264" r:id="rId6"/>
    <p:sldId id="266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5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</a:rPr>
              <a:t>Why We Need 3d Scanning And 3d Printing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5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From 3d Scanning to 3d Printing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7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 i="1" dirty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3d Scanning Becomes Easy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3d Printing Becomes Easy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Modeling is Painful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Preprocessing</a:t>
            </a: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 Is Chaotic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 i="1" dirty="0" smtClean="0">
                <a:solidFill>
                  <a:schemeClr val="tx1"/>
                </a:solidFill>
                <a:latin typeface="Corbel" panose="020B0503020204020204" pitchFamily="34" charset="0"/>
                <a:sym typeface="+mn-ea"/>
              </a:rPr>
              <a:t>What We Do</a:t>
            </a:r>
            <a:endParaRPr lang="en-US" b="1" i="1" dirty="0">
              <a:solidFill>
                <a:schemeClr val="tx1"/>
              </a:solidFill>
              <a:latin typeface="Corbel" panose="020B0503020204020204" pitchFamily="34" charset="0"/>
              <a:sym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362200" y="2172970"/>
            <a:ext cx="434340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Printing Toolbox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432050" y="3274060"/>
            <a:ext cx="422084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Repository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</a:p>
        </p:txBody>
      </p: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533900" y="2541270"/>
            <a:ext cx="8573" cy="732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542155" y="3642360"/>
            <a:ext cx="318" cy="7562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</a:p>
          </p:txBody>
        </p:sp>
      </p:grpSp>
      <p:cxnSp>
        <p:nvCxnSpPr>
          <p:cNvPr id="2" name="Elbow Connector 1"/>
          <p:cNvCxnSpPr>
            <a:stCxn id="20" idx="3"/>
            <a:endCxn id="16" idx="3"/>
          </p:cNvCxnSpPr>
          <p:nvPr/>
        </p:nvCxnSpPr>
        <p:spPr>
          <a:xfrm flipV="1">
            <a:off x="5638165" y="2357120"/>
            <a:ext cx="1067435" cy="2225675"/>
          </a:xfrm>
          <a:prstGeom prst="bentConnector3">
            <a:avLst>
              <a:gd name="adj1" fmla="val 121416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183</Words>
  <Application>Microsoft Office PowerPoint</Application>
  <PresentationFormat>On-screen Show (4:3)</PresentationFormat>
  <Paragraphs>73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 Zhao</cp:lastModifiedBy>
  <cp:revision>111</cp:revision>
  <dcterms:created xsi:type="dcterms:W3CDTF">2017-07-10T18:50:00Z</dcterms:created>
  <dcterms:modified xsi:type="dcterms:W3CDTF">2017-09-21T17:59:49Z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